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807"/>
  </p:normalViewPr>
  <p:slideViewPr>
    <p:cSldViewPr snapToGrid="0" snapToObjects="1">
      <p:cViewPr varScale="1">
        <p:scale>
          <a:sx n="87" d="100"/>
          <a:sy n="87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DD108-8A29-4D4C-8003-66D1BA4B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4F36D7-94D3-1842-98A4-D72AECB34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9271A0-80E4-8043-B95F-09390966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DE8223-D1DA-BF49-81D7-7F419342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ADE876-745F-A24D-B3A4-7437C915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81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F76EC-5168-8745-AA0F-43B81DCD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979F71-0014-B046-9F25-110F6EA3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E2DF2-1A0D-A745-9FA6-751D7F80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FF4B3-C5F9-BE4B-B15F-6EBF22B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26204-5EB8-394C-98A9-1AFAC658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96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6236B1-AFD2-8641-807E-326E460BB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97EC63-C912-3C49-B61B-0BE10FF5C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01869A-67EA-3D4D-A1FE-94E8380A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734362-893D-D347-B4A2-083106F3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00436E-EE40-C14F-9987-4FB986B5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24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F4DF0-00C1-0446-9FAA-FA6F6A94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558022-63F7-834B-A9B6-AA762BE0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B12557-4A67-BD49-9E99-5758FD260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0891C9-6CA0-BC41-AB03-C652F8F6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617FB-9ADC-D344-84CF-DFD1940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44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43B70-FD80-CE47-9B7A-48D88BDC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1AE773-D038-804B-982E-E956BEFD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BA0225-9EF2-E646-AD87-8F425F36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7BED48-EED4-E440-941A-98F72C47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732919-D0DB-E042-913B-23B06284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8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31D9B-766E-F343-81F6-7598CD8F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039C59-73D9-5641-B898-31D10AE7B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02E07D-117A-5D43-A3F3-E0B5A1BFB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A68A6A-1587-6F49-A62C-AD2644E4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713EEC-F7CE-AC4D-8F14-71CAA1B4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682F45-A789-954A-BC02-907497CE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4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87C48-95A4-4645-A370-6C28E639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7148D2-6E36-F241-9D3C-D69CB5557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4A325-9DB1-FD4C-80AC-BECD43C6F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500A25-D210-4B44-8C37-B02ED1192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19EA49-B03F-D74D-8B8A-FE0C8B5C4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DFD673-CD07-004B-B727-8C25A203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A108138-A6B2-8C40-8E8D-E196D157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664A785-B6C2-2841-AD1D-CEF956D5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9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6C4AC-EB9F-1941-939E-23F9E1F6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3EC35D-6ABB-584D-834A-61F59988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72A656-ECB3-4C4F-B993-C883B091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CCA8E6-8F40-3949-B750-7290D130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48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514921A-D653-E247-A204-ADE70DEC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AD26D7-40D3-8E46-82EC-E9BBE021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D36018-B6C9-6246-A513-A3456F3F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63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CD67A-A21B-604B-B7C6-986BED72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1F9232-3B10-974A-BB3D-CAB6342A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C481EC-1566-C34E-A7EC-1D42C5E96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90B186-FAF3-5A43-9566-2737A58D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121A4B-0B6B-CF4D-808B-28954A89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32D22-8309-834F-AE3C-2A76D7D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5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2E6FE-1DDE-F64C-AE14-960E6452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D42D3D-2D09-6B4C-A75D-432A8955D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181967-D9A0-B643-B262-AF89F749A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8D8C75-6975-D24D-9905-15A07EBB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7C22C1-EA62-BF42-8DC3-5B6DD033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196670-C49E-B343-8FC7-C0BD8878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03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EDC3E9-A8D0-2243-A346-A5F6325A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1B6BDD-FD41-074E-965D-7D55FE69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EF63A4-84EA-5F44-94AD-4A0F7A7C7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E241-CAFD-1146-A03F-74A17BF507BE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69FD12-A78D-F84C-B37D-5725C58B7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3E3B1-3B1A-D84E-92BB-ECA9E01F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9BC0-AA31-814E-A304-695D6A4670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95D70B9-9EAB-A002-1858-CBDF51A5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8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8E055F2-8ADE-3B2C-9AB2-0C2B7B39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51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Cleber</cp:lastModifiedBy>
  <cp:revision>16</cp:revision>
  <dcterms:created xsi:type="dcterms:W3CDTF">2021-04-27T15:51:54Z</dcterms:created>
  <dcterms:modified xsi:type="dcterms:W3CDTF">2023-08-23T23:17:17Z</dcterms:modified>
</cp:coreProperties>
</file>