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0574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29" d="100"/>
          <a:sy n="29" d="100"/>
        </p:scale>
        <p:origin x="30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5985936"/>
            <a:ext cx="17487900" cy="12733867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0" y="19210869"/>
            <a:ext cx="15430500" cy="8830731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1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5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3270" y="1947333"/>
            <a:ext cx="4436269" cy="3099646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464" y="1947333"/>
            <a:ext cx="13051631" cy="3099646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9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18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48" y="9118611"/>
            <a:ext cx="17745075" cy="1521459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748" y="24477144"/>
            <a:ext cx="17745075" cy="800099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0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463" y="9736667"/>
            <a:ext cx="8743950" cy="23207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5588" y="9736667"/>
            <a:ext cx="8743950" cy="23207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2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1947341"/>
            <a:ext cx="17745075" cy="70696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144" y="8966203"/>
            <a:ext cx="8703765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144" y="13360400"/>
            <a:ext cx="8703765" cy="19651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5588" y="8966203"/>
            <a:ext cx="8746630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5588" y="13360400"/>
            <a:ext cx="8746630" cy="19651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6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74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12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629" y="5266274"/>
            <a:ext cx="10415588" cy="2599266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85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6629" y="5266274"/>
            <a:ext cx="10415588" cy="25992667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37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463" y="1947341"/>
            <a:ext cx="17745075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463" y="9736667"/>
            <a:ext cx="17745075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463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57EE-28F5-5E4C-B56E-49668AD12A25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5138" y="33900542"/>
            <a:ext cx="6943725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0388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8B9E-A789-7243-A087-32577135B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57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1FF0AE99-03BA-DC60-989E-201C1F797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" y="0"/>
            <a:ext cx="20571516" cy="36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53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Benites</dc:creator>
  <cp:lastModifiedBy>Gabriela Benites</cp:lastModifiedBy>
  <cp:revision>1</cp:revision>
  <dcterms:created xsi:type="dcterms:W3CDTF">2023-08-24T15:57:04Z</dcterms:created>
  <dcterms:modified xsi:type="dcterms:W3CDTF">2023-08-24T16:01:30Z</dcterms:modified>
</cp:coreProperties>
</file>