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5143500" cx="9144000"/>
  <p:notesSz cx="6858000" cy="9144000"/>
  <p:embeddedFontLst>
    <p:embeddedFont>
      <p:font typeface="Montserrat"/>
      <p:regular r:id="rId8"/>
      <p:bold r:id="rId9"/>
      <p:italic r:id="rId10"/>
      <p:boldItalic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Montserrat-boldItalic.fntdata"/><Relationship Id="rId10" Type="http://schemas.openxmlformats.org/officeDocument/2006/relationships/font" Target="fonts/Montserrat-italic.fntdata"/><Relationship Id="rId9" Type="http://schemas.openxmlformats.org/officeDocument/2006/relationships/font" Target="fonts/Montserrat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font" Target="fonts/Montserrat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63de2533e4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63de2533e4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 title="SBPH_ppt-01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18" cy="5143499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3420650" y="1117725"/>
            <a:ext cx="5437500" cy="259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2200">
                <a:solidFill>
                  <a:srgbClr val="EB9E48"/>
                </a:solidFill>
                <a:latin typeface="Montserrat"/>
                <a:ea typeface="Montserrat"/>
                <a:cs typeface="Montserrat"/>
                <a:sym typeface="Montserrat"/>
              </a:rPr>
              <a:t>Título do trabalho</a:t>
            </a:r>
            <a:endParaRPr b="1" sz="2200">
              <a:solidFill>
                <a:srgbClr val="EB9E48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3420650" y="3469175"/>
            <a:ext cx="4377900" cy="44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>
                <a:solidFill>
                  <a:srgbClr val="58B5CB"/>
                </a:solidFill>
                <a:latin typeface="Montserrat"/>
                <a:ea typeface="Montserrat"/>
                <a:cs typeface="Montserrat"/>
                <a:sym typeface="Montserrat"/>
              </a:rPr>
              <a:t>Nome(s):</a:t>
            </a:r>
            <a:endParaRPr>
              <a:solidFill>
                <a:srgbClr val="58B5CB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 title="SBPH_ppt-02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18" cy="51434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