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6576000" cx="2057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1520">
          <p15:clr>
            <a:srgbClr val="747775"/>
          </p15:clr>
        </p15:guide>
        <p15:guide id="2" pos="64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1520" orient="horz"/>
        <p:guide pos="64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464919" y="685800"/>
            <a:ext cx="1928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464919" y="685800"/>
            <a:ext cx="1928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701344" y="5294756"/>
            <a:ext cx="19171200" cy="14596200"/>
          </a:xfrm>
          <a:prstGeom prst="rect">
            <a:avLst/>
          </a:prstGeom>
        </p:spPr>
        <p:txBody>
          <a:bodyPr anchorCtr="0" anchor="b" bIns="353850" lIns="353850" spcFirstLastPara="1" rIns="353850" wrap="square" tIns="353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26"/>
              <a:buNone/>
              <a:defRPr sz="20125"/>
            </a:lvl1pPr>
            <a:lvl2pPr lvl="1" algn="ctr">
              <a:spcBef>
                <a:spcPts val="0"/>
              </a:spcBef>
              <a:spcAft>
                <a:spcPts val="0"/>
              </a:spcAft>
              <a:buSzPts val="20126"/>
              <a:buNone/>
              <a:defRPr sz="20125"/>
            </a:lvl2pPr>
            <a:lvl3pPr lvl="2" algn="ctr">
              <a:spcBef>
                <a:spcPts val="0"/>
              </a:spcBef>
              <a:spcAft>
                <a:spcPts val="0"/>
              </a:spcAft>
              <a:buSzPts val="20126"/>
              <a:buNone/>
              <a:defRPr sz="20125"/>
            </a:lvl3pPr>
            <a:lvl4pPr lvl="3" algn="ctr">
              <a:spcBef>
                <a:spcPts val="0"/>
              </a:spcBef>
              <a:spcAft>
                <a:spcPts val="0"/>
              </a:spcAft>
              <a:buSzPts val="20126"/>
              <a:buNone/>
              <a:defRPr sz="20125"/>
            </a:lvl4pPr>
            <a:lvl5pPr lvl="4" algn="ctr">
              <a:spcBef>
                <a:spcPts val="0"/>
              </a:spcBef>
              <a:spcAft>
                <a:spcPts val="0"/>
              </a:spcAft>
              <a:buSzPts val="20126"/>
              <a:buNone/>
              <a:defRPr sz="20125"/>
            </a:lvl5pPr>
            <a:lvl6pPr lvl="5" algn="ctr">
              <a:spcBef>
                <a:spcPts val="0"/>
              </a:spcBef>
              <a:spcAft>
                <a:spcPts val="0"/>
              </a:spcAft>
              <a:buSzPts val="20126"/>
              <a:buNone/>
              <a:defRPr sz="20125"/>
            </a:lvl6pPr>
            <a:lvl7pPr lvl="6" algn="ctr">
              <a:spcBef>
                <a:spcPts val="0"/>
              </a:spcBef>
              <a:spcAft>
                <a:spcPts val="0"/>
              </a:spcAft>
              <a:buSzPts val="20126"/>
              <a:buNone/>
              <a:defRPr sz="20125"/>
            </a:lvl7pPr>
            <a:lvl8pPr lvl="7" algn="ctr">
              <a:spcBef>
                <a:spcPts val="0"/>
              </a:spcBef>
              <a:spcAft>
                <a:spcPts val="0"/>
              </a:spcAft>
              <a:buSzPts val="20126"/>
              <a:buNone/>
              <a:defRPr sz="20125"/>
            </a:lvl8pPr>
            <a:lvl9pPr lvl="8" algn="ctr">
              <a:spcBef>
                <a:spcPts val="0"/>
              </a:spcBef>
              <a:spcAft>
                <a:spcPts val="0"/>
              </a:spcAft>
              <a:buSzPts val="20126"/>
              <a:buNone/>
              <a:defRPr sz="20125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701325" y="20153778"/>
            <a:ext cx="19171200" cy="5636400"/>
          </a:xfrm>
          <a:prstGeom prst="rect">
            <a:avLst/>
          </a:prstGeom>
        </p:spPr>
        <p:txBody>
          <a:bodyPr anchorCtr="0" anchor="t" bIns="353850" lIns="353850" spcFirstLastPara="1" rIns="353850" wrap="square" tIns="353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9063030" y="33160653"/>
            <a:ext cx="1234500" cy="2799000"/>
          </a:xfrm>
          <a:prstGeom prst="rect">
            <a:avLst/>
          </a:prstGeom>
        </p:spPr>
        <p:txBody>
          <a:bodyPr anchorCtr="0" anchor="ctr" bIns="353850" lIns="353850" spcFirstLastPara="1" rIns="353850" wrap="square" tIns="353850">
            <a:normAutofit/>
          </a:bodyPr>
          <a:lstStyle>
            <a:lvl1pPr lvl="0">
              <a:buNone/>
              <a:defRPr sz="3870"/>
            </a:lvl1pPr>
            <a:lvl2pPr lvl="1">
              <a:buNone/>
              <a:defRPr sz="3870"/>
            </a:lvl2pPr>
            <a:lvl3pPr lvl="2">
              <a:buNone/>
              <a:defRPr sz="3870"/>
            </a:lvl3pPr>
            <a:lvl4pPr lvl="3">
              <a:buNone/>
              <a:defRPr sz="3870"/>
            </a:lvl4pPr>
            <a:lvl5pPr lvl="4">
              <a:buNone/>
              <a:defRPr sz="3870"/>
            </a:lvl5pPr>
            <a:lvl6pPr lvl="5">
              <a:buNone/>
              <a:defRPr sz="3870"/>
            </a:lvl6pPr>
            <a:lvl7pPr lvl="6">
              <a:buNone/>
              <a:defRPr sz="3870"/>
            </a:lvl7pPr>
            <a:lvl8pPr lvl="7">
              <a:buNone/>
              <a:defRPr sz="3870"/>
            </a:lvl8pPr>
            <a:lvl9pPr lvl="8">
              <a:buNone/>
              <a:defRPr sz="387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701325" y="7865778"/>
            <a:ext cx="19171200" cy="13962600"/>
          </a:xfrm>
          <a:prstGeom prst="rect">
            <a:avLst/>
          </a:prstGeom>
        </p:spPr>
        <p:txBody>
          <a:bodyPr anchorCtr="0" anchor="b" bIns="353850" lIns="353850" spcFirstLastPara="1" rIns="353850" wrap="square" tIns="353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44"/>
              <a:buNone/>
              <a:defRPr sz="46444"/>
            </a:lvl1pPr>
            <a:lvl2pPr lvl="1" algn="ctr">
              <a:spcBef>
                <a:spcPts val="0"/>
              </a:spcBef>
              <a:spcAft>
                <a:spcPts val="0"/>
              </a:spcAft>
              <a:buSzPts val="46444"/>
              <a:buNone/>
              <a:defRPr sz="46444"/>
            </a:lvl2pPr>
            <a:lvl3pPr lvl="2" algn="ctr">
              <a:spcBef>
                <a:spcPts val="0"/>
              </a:spcBef>
              <a:spcAft>
                <a:spcPts val="0"/>
              </a:spcAft>
              <a:buSzPts val="46444"/>
              <a:buNone/>
              <a:defRPr sz="46444"/>
            </a:lvl3pPr>
            <a:lvl4pPr lvl="3" algn="ctr">
              <a:spcBef>
                <a:spcPts val="0"/>
              </a:spcBef>
              <a:spcAft>
                <a:spcPts val="0"/>
              </a:spcAft>
              <a:buSzPts val="46444"/>
              <a:buNone/>
              <a:defRPr sz="46444"/>
            </a:lvl4pPr>
            <a:lvl5pPr lvl="4" algn="ctr">
              <a:spcBef>
                <a:spcPts val="0"/>
              </a:spcBef>
              <a:spcAft>
                <a:spcPts val="0"/>
              </a:spcAft>
              <a:buSzPts val="46444"/>
              <a:buNone/>
              <a:defRPr sz="46444"/>
            </a:lvl5pPr>
            <a:lvl6pPr lvl="5" algn="ctr">
              <a:spcBef>
                <a:spcPts val="0"/>
              </a:spcBef>
              <a:spcAft>
                <a:spcPts val="0"/>
              </a:spcAft>
              <a:buSzPts val="46444"/>
              <a:buNone/>
              <a:defRPr sz="46444"/>
            </a:lvl6pPr>
            <a:lvl7pPr lvl="6" algn="ctr">
              <a:spcBef>
                <a:spcPts val="0"/>
              </a:spcBef>
              <a:spcAft>
                <a:spcPts val="0"/>
              </a:spcAft>
              <a:buSzPts val="46444"/>
              <a:buNone/>
              <a:defRPr sz="46444"/>
            </a:lvl7pPr>
            <a:lvl8pPr lvl="7" algn="ctr">
              <a:spcBef>
                <a:spcPts val="0"/>
              </a:spcBef>
              <a:spcAft>
                <a:spcPts val="0"/>
              </a:spcAft>
              <a:buSzPts val="46444"/>
              <a:buNone/>
              <a:defRPr sz="46444"/>
            </a:lvl8pPr>
            <a:lvl9pPr lvl="8" algn="ctr">
              <a:spcBef>
                <a:spcPts val="0"/>
              </a:spcBef>
              <a:spcAft>
                <a:spcPts val="0"/>
              </a:spcAft>
              <a:buSzPts val="46444"/>
              <a:buNone/>
              <a:defRPr sz="46444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701325" y="22415822"/>
            <a:ext cx="19171200" cy="9250200"/>
          </a:xfrm>
          <a:prstGeom prst="rect">
            <a:avLst/>
          </a:prstGeom>
        </p:spPr>
        <p:txBody>
          <a:bodyPr anchorCtr="0" anchor="t" bIns="353850" lIns="353850" spcFirstLastPara="1" rIns="353850" wrap="square" tIns="353850">
            <a:normAutofit/>
          </a:bodyPr>
          <a:lstStyle>
            <a:lvl1pPr indent="-670983" lvl="0" marL="457200" algn="ctr">
              <a:spcBef>
                <a:spcPts val="0"/>
              </a:spcBef>
              <a:spcAft>
                <a:spcPts val="0"/>
              </a:spcAft>
              <a:buSzPts val="6967"/>
              <a:buChar char="●"/>
              <a:defRPr sz="6966"/>
            </a:lvl1pPr>
            <a:lvl2pPr indent="-572676" lvl="1" marL="914400" algn="ctr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5418"/>
            </a:lvl2pPr>
            <a:lvl3pPr indent="-572676" lvl="2" marL="1371600" algn="ctr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5418"/>
            </a:lvl3pPr>
            <a:lvl4pPr indent="-572676" lvl="3" marL="1828800" algn="ctr">
              <a:spcBef>
                <a:spcPts val="0"/>
              </a:spcBef>
              <a:spcAft>
                <a:spcPts val="0"/>
              </a:spcAft>
              <a:buSzPts val="5419"/>
              <a:buChar char="●"/>
              <a:defRPr sz="5418"/>
            </a:lvl4pPr>
            <a:lvl5pPr indent="-572676" lvl="4" marL="2286000" algn="ctr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5418"/>
            </a:lvl5pPr>
            <a:lvl6pPr indent="-572676" lvl="5" marL="2743200" algn="ctr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5418"/>
            </a:lvl6pPr>
            <a:lvl7pPr indent="-572676" lvl="6" marL="3200400" algn="ctr">
              <a:spcBef>
                <a:spcPts val="0"/>
              </a:spcBef>
              <a:spcAft>
                <a:spcPts val="0"/>
              </a:spcAft>
              <a:buSzPts val="5419"/>
              <a:buChar char="●"/>
              <a:defRPr sz="5418"/>
            </a:lvl7pPr>
            <a:lvl8pPr indent="-572676" lvl="7" marL="3657600" algn="ctr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5418"/>
            </a:lvl8pPr>
            <a:lvl9pPr indent="-572675" lvl="8" marL="4114800" algn="ctr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5418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9063030" y="33160653"/>
            <a:ext cx="1234500" cy="2799000"/>
          </a:xfrm>
          <a:prstGeom prst="rect">
            <a:avLst/>
          </a:prstGeom>
        </p:spPr>
        <p:txBody>
          <a:bodyPr anchorCtr="0" anchor="ctr" bIns="353850" lIns="353850" spcFirstLastPara="1" rIns="353850" wrap="square" tIns="353850">
            <a:normAutofit/>
          </a:bodyPr>
          <a:lstStyle>
            <a:lvl1pPr lvl="0">
              <a:buNone/>
              <a:defRPr sz="3870"/>
            </a:lvl1pPr>
            <a:lvl2pPr lvl="1">
              <a:buNone/>
              <a:defRPr sz="3870"/>
            </a:lvl2pPr>
            <a:lvl3pPr lvl="2">
              <a:buNone/>
              <a:defRPr sz="3870"/>
            </a:lvl3pPr>
            <a:lvl4pPr lvl="3">
              <a:buNone/>
              <a:defRPr sz="3870"/>
            </a:lvl4pPr>
            <a:lvl5pPr lvl="4">
              <a:buNone/>
              <a:defRPr sz="3870"/>
            </a:lvl5pPr>
            <a:lvl6pPr lvl="5">
              <a:buNone/>
              <a:defRPr sz="3870"/>
            </a:lvl6pPr>
            <a:lvl7pPr lvl="6">
              <a:buNone/>
              <a:defRPr sz="3870"/>
            </a:lvl7pPr>
            <a:lvl8pPr lvl="7">
              <a:buNone/>
              <a:defRPr sz="3870"/>
            </a:lvl8pPr>
            <a:lvl9pPr lvl="8">
              <a:buNone/>
              <a:defRPr sz="387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9063030" y="33160653"/>
            <a:ext cx="1234500" cy="2799000"/>
          </a:xfrm>
          <a:prstGeom prst="rect">
            <a:avLst/>
          </a:prstGeom>
        </p:spPr>
        <p:txBody>
          <a:bodyPr anchorCtr="0" anchor="ctr" bIns="353850" lIns="353850" spcFirstLastPara="1" rIns="353850" wrap="square" tIns="353850">
            <a:normAutofit/>
          </a:bodyPr>
          <a:lstStyle>
            <a:lvl1pPr lvl="0">
              <a:buNone/>
              <a:defRPr sz="3870"/>
            </a:lvl1pPr>
            <a:lvl2pPr lvl="1">
              <a:buNone/>
              <a:defRPr sz="3870"/>
            </a:lvl2pPr>
            <a:lvl3pPr lvl="2">
              <a:buNone/>
              <a:defRPr sz="3870"/>
            </a:lvl3pPr>
            <a:lvl4pPr lvl="3">
              <a:buNone/>
              <a:defRPr sz="3870"/>
            </a:lvl4pPr>
            <a:lvl5pPr lvl="4">
              <a:buNone/>
              <a:defRPr sz="3870"/>
            </a:lvl5pPr>
            <a:lvl6pPr lvl="5">
              <a:buNone/>
              <a:defRPr sz="3870"/>
            </a:lvl6pPr>
            <a:lvl7pPr lvl="6">
              <a:buNone/>
              <a:defRPr sz="3870"/>
            </a:lvl7pPr>
            <a:lvl8pPr lvl="7">
              <a:buNone/>
              <a:defRPr sz="3870"/>
            </a:lvl8pPr>
            <a:lvl9pPr lvl="8">
              <a:buNone/>
              <a:defRPr sz="387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701325" y="15294933"/>
            <a:ext cx="19171200" cy="5986200"/>
          </a:xfrm>
          <a:prstGeom prst="rect">
            <a:avLst/>
          </a:prstGeom>
        </p:spPr>
        <p:txBody>
          <a:bodyPr anchorCtr="0" anchor="ctr" bIns="353850" lIns="353850" spcFirstLastPara="1" rIns="353850" wrap="square" tIns="353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33"/>
              <a:buNone/>
              <a:defRPr sz="13933"/>
            </a:lvl1pPr>
            <a:lvl2pPr lvl="1" algn="ctr">
              <a:spcBef>
                <a:spcPts val="0"/>
              </a:spcBef>
              <a:spcAft>
                <a:spcPts val="0"/>
              </a:spcAft>
              <a:buSzPts val="13933"/>
              <a:buNone/>
              <a:defRPr sz="13933"/>
            </a:lvl2pPr>
            <a:lvl3pPr lvl="2" algn="ctr">
              <a:spcBef>
                <a:spcPts val="0"/>
              </a:spcBef>
              <a:spcAft>
                <a:spcPts val="0"/>
              </a:spcAft>
              <a:buSzPts val="13933"/>
              <a:buNone/>
              <a:defRPr sz="13933"/>
            </a:lvl3pPr>
            <a:lvl4pPr lvl="3" algn="ctr">
              <a:spcBef>
                <a:spcPts val="0"/>
              </a:spcBef>
              <a:spcAft>
                <a:spcPts val="0"/>
              </a:spcAft>
              <a:buSzPts val="13933"/>
              <a:buNone/>
              <a:defRPr sz="13933"/>
            </a:lvl4pPr>
            <a:lvl5pPr lvl="4" algn="ctr">
              <a:spcBef>
                <a:spcPts val="0"/>
              </a:spcBef>
              <a:spcAft>
                <a:spcPts val="0"/>
              </a:spcAft>
              <a:buSzPts val="13933"/>
              <a:buNone/>
              <a:defRPr sz="13933"/>
            </a:lvl5pPr>
            <a:lvl6pPr lvl="5" algn="ctr">
              <a:spcBef>
                <a:spcPts val="0"/>
              </a:spcBef>
              <a:spcAft>
                <a:spcPts val="0"/>
              </a:spcAft>
              <a:buSzPts val="13933"/>
              <a:buNone/>
              <a:defRPr sz="13933"/>
            </a:lvl6pPr>
            <a:lvl7pPr lvl="6" algn="ctr">
              <a:spcBef>
                <a:spcPts val="0"/>
              </a:spcBef>
              <a:spcAft>
                <a:spcPts val="0"/>
              </a:spcAft>
              <a:buSzPts val="13933"/>
              <a:buNone/>
              <a:defRPr sz="13933"/>
            </a:lvl7pPr>
            <a:lvl8pPr lvl="7" algn="ctr">
              <a:spcBef>
                <a:spcPts val="0"/>
              </a:spcBef>
              <a:spcAft>
                <a:spcPts val="0"/>
              </a:spcAft>
              <a:buSzPts val="13933"/>
              <a:buNone/>
              <a:defRPr sz="13933"/>
            </a:lvl8pPr>
            <a:lvl9pPr lvl="8" algn="ctr">
              <a:spcBef>
                <a:spcPts val="0"/>
              </a:spcBef>
              <a:spcAft>
                <a:spcPts val="0"/>
              </a:spcAft>
              <a:buSzPts val="13933"/>
              <a:buNone/>
              <a:defRPr sz="13933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9063030" y="33160653"/>
            <a:ext cx="1234500" cy="2799000"/>
          </a:xfrm>
          <a:prstGeom prst="rect">
            <a:avLst/>
          </a:prstGeom>
        </p:spPr>
        <p:txBody>
          <a:bodyPr anchorCtr="0" anchor="ctr" bIns="353850" lIns="353850" spcFirstLastPara="1" rIns="353850" wrap="square" tIns="353850">
            <a:normAutofit/>
          </a:bodyPr>
          <a:lstStyle>
            <a:lvl1pPr lvl="0">
              <a:buNone/>
              <a:defRPr sz="3870"/>
            </a:lvl1pPr>
            <a:lvl2pPr lvl="1">
              <a:buNone/>
              <a:defRPr sz="3870"/>
            </a:lvl2pPr>
            <a:lvl3pPr lvl="2">
              <a:buNone/>
              <a:defRPr sz="3870"/>
            </a:lvl3pPr>
            <a:lvl4pPr lvl="3">
              <a:buNone/>
              <a:defRPr sz="3870"/>
            </a:lvl4pPr>
            <a:lvl5pPr lvl="4">
              <a:buNone/>
              <a:defRPr sz="3870"/>
            </a:lvl5pPr>
            <a:lvl6pPr lvl="5">
              <a:buNone/>
              <a:defRPr sz="3870"/>
            </a:lvl6pPr>
            <a:lvl7pPr lvl="6">
              <a:buNone/>
              <a:defRPr sz="3870"/>
            </a:lvl7pPr>
            <a:lvl8pPr lvl="7">
              <a:buNone/>
              <a:defRPr sz="3870"/>
            </a:lvl8pPr>
            <a:lvl9pPr lvl="8">
              <a:buNone/>
              <a:defRPr sz="387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701325" y="3164622"/>
            <a:ext cx="19171200" cy="4072500"/>
          </a:xfrm>
          <a:prstGeom prst="rect">
            <a:avLst/>
          </a:prstGeom>
        </p:spPr>
        <p:txBody>
          <a:bodyPr anchorCtr="0" anchor="t" bIns="353850" lIns="353850" spcFirstLastPara="1" rIns="353850" wrap="square" tIns="353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1pPr>
            <a:lvl2pPr lvl="1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2pPr>
            <a:lvl3pPr lvl="2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3pPr>
            <a:lvl4pPr lvl="3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4pPr>
            <a:lvl5pPr lvl="4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5pPr>
            <a:lvl6pPr lvl="5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6pPr>
            <a:lvl7pPr lvl="6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7pPr>
            <a:lvl8pPr lvl="7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8pPr>
            <a:lvl9pPr lvl="8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701325" y="8195378"/>
            <a:ext cx="19171200" cy="24294300"/>
          </a:xfrm>
          <a:prstGeom prst="rect">
            <a:avLst/>
          </a:prstGeom>
        </p:spPr>
        <p:txBody>
          <a:bodyPr anchorCtr="0" anchor="t" bIns="353850" lIns="353850" spcFirstLastPara="1" rIns="353850" wrap="square" tIns="353850">
            <a:normAutofit/>
          </a:bodyPr>
          <a:lstStyle>
            <a:lvl1pPr indent="-670983" lvl="0" marL="457200">
              <a:spcBef>
                <a:spcPts val="0"/>
              </a:spcBef>
              <a:spcAft>
                <a:spcPts val="0"/>
              </a:spcAft>
              <a:buSzPts val="6967"/>
              <a:buChar char="●"/>
              <a:defRPr sz="6966"/>
            </a:lvl1pPr>
            <a:lvl2pPr indent="-572676" lvl="1" marL="914400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5418"/>
            </a:lvl2pPr>
            <a:lvl3pPr indent="-572676" lvl="2" marL="1371600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5418"/>
            </a:lvl3pPr>
            <a:lvl4pPr indent="-572676" lvl="3" marL="1828800">
              <a:spcBef>
                <a:spcPts val="0"/>
              </a:spcBef>
              <a:spcAft>
                <a:spcPts val="0"/>
              </a:spcAft>
              <a:buSzPts val="5419"/>
              <a:buChar char="●"/>
              <a:defRPr sz="5418"/>
            </a:lvl4pPr>
            <a:lvl5pPr indent="-572676" lvl="4" marL="2286000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5418"/>
            </a:lvl5pPr>
            <a:lvl6pPr indent="-572676" lvl="5" marL="2743200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5418"/>
            </a:lvl6pPr>
            <a:lvl7pPr indent="-572676" lvl="6" marL="3200400">
              <a:spcBef>
                <a:spcPts val="0"/>
              </a:spcBef>
              <a:spcAft>
                <a:spcPts val="0"/>
              </a:spcAft>
              <a:buSzPts val="5419"/>
              <a:buChar char="●"/>
              <a:defRPr sz="5418"/>
            </a:lvl7pPr>
            <a:lvl8pPr indent="-572676" lvl="7" marL="3657600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5418"/>
            </a:lvl8pPr>
            <a:lvl9pPr indent="-572675" lvl="8" marL="4114800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5418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9063030" y="33160653"/>
            <a:ext cx="1234500" cy="2799000"/>
          </a:xfrm>
          <a:prstGeom prst="rect">
            <a:avLst/>
          </a:prstGeom>
        </p:spPr>
        <p:txBody>
          <a:bodyPr anchorCtr="0" anchor="ctr" bIns="353850" lIns="353850" spcFirstLastPara="1" rIns="353850" wrap="square" tIns="353850">
            <a:normAutofit/>
          </a:bodyPr>
          <a:lstStyle>
            <a:lvl1pPr lvl="0">
              <a:buNone/>
              <a:defRPr sz="3870"/>
            </a:lvl1pPr>
            <a:lvl2pPr lvl="1">
              <a:buNone/>
              <a:defRPr sz="3870"/>
            </a:lvl2pPr>
            <a:lvl3pPr lvl="2">
              <a:buNone/>
              <a:defRPr sz="3870"/>
            </a:lvl3pPr>
            <a:lvl4pPr lvl="3">
              <a:buNone/>
              <a:defRPr sz="3870"/>
            </a:lvl4pPr>
            <a:lvl5pPr lvl="4">
              <a:buNone/>
              <a:defRPr sz="3870"/>
            </a:lvl5pPr>
            <a:lvl6pPr lvl="5">
              <a:buNone/>
              <a:defRPr sz="3870"/>
            </a:lvl6pPr>
            <a:lvl7pPr lvl="6">
              <a:buNone/>
              <a:defRPr sz="3870"/>
            </a:lvl7pPr>
            <a:lvl8pPr lvl="7">
              <a:buNone/>
              <a:defRPr sz="3870"/>
            </a:lvl8pPr>
            <a:lvl9pPr lvl="8">
              <a:buNone/>
              <a:defRPr sz="387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701325" y="3164622"/>
            <a:ext cx="19171200" cy="4072500"/>
          </a:xfrm>
          <a:prstGeom prst="rect">
            <a:avLst/>
          </a:prstGeom>
        </p:spPr>
        <p:txBody>
          <a:bodyPr anchorCtr="0" anchor="t" bIns="353850" lIns="353850" spcFirstLastPara="1" rIns="353850" wrap="square" tIns="353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1pPr>
            <a:lvl2pPr lvl="1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2pPr>
            <a:lvl3pPr lvl="2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3pPr>
            <a:lvl4pPr lvl="3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4pPr>
            <a:lvl5pPr lvl="4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5pPr>
            <a:lvl6pPr lvl="5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6pPr>
            <a:lvl7pPr lvl="6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7pPr>
            <a:lvl8pPr lvl="7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8pPr>
            <a:lvl9pPr lvl="8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701325" y="8195378"/>
            <a:ext cx="8999700" cy="24294300"/>
          </a:xfrm>
          <a:prstGeom prst="rect">
            <a:avLst/>
          </a:prstGeom>
        </p:spPr>
        <p:txBody>
          <a:bodyPr anchorCtr="0" anchor="t" bIns="353850" lIns="353850" spcFirstLastPara="1" rIns="353850" wrap="square" tIns="353850">
            <a:normAutofit/>
          </a:bodyPr>
          <a:lstStyle>
            <a:lvl1pPr indent="-572676" lvl="0" marL="457200">
              <a:spcBef>
                <a:spcPts val="0"/>
              </a:spcBef>
              <a:spcAft>
                <a:spcPts val="0"/>
              </a:spcAft>
              <a:buSzPts val="5419"/>
              <a:buChar char="●"/>
              <a:defRPr sz="5418"/>
            </a:lvl1pPr>
            <a:lvl2pPr indent="-523521" lvl="1" marL="914400">
              <a:spcBef>
                <a:spcPts val="0"/>
              </a:spcBef>
              <a:spcAft>
                <a:spcPts val="0"/>
              </a:spcAft>
              <a:buSzPts val="4644"/>
              <a:buChar char="○"/>
              <a:defRPr sz="4644"/>
            </a:lvl2pPr>
            <a:lvl3pPr indent="-523521" lvl="2" marL="1371600">
              <a:spcBef>
                <a:spcPts val="0"/>
              </a:spcBef>
              <a:spcAft>
                <a:spcPts val="0"/>
              </a:spcAft>
              <a:buSzPts val="4644"/>
              <a:buChar char="■"/>
              <a:defRPr sz="4644"/>
            </a:lvl3pPr>
            <a:lvl4pPr indent="-523521" lvl="3" marL="1828800">
              <a:spcBef>
                <a:spcPts val="0"/>
              </a:spcBef>
              <a:spcAft>
                <a:spcPts val="0"/>
              </a:spcAft>
              <a:buSzPts val="4644"/>
              <a:buChar char="●"/>
              <a:defRPr sz="4644"/>
            </a:lvl4pPr>
            <a:lvl5pPr indent="-523521" lvl="4" marL="2286000">
              <a:spcBef>
                <a:spcPts val="0"/>
              </a:spcBef>
              <a:spcAft>
                <a:spcPts val="0"/>
              </a:spcAft>
              <a:buSzPts val="4644"/>
              <a:buChar char="○"/>
              <a:defRPr sz="4644"/>
            </a:lvl5pPr>
            <a:lvl6pPr indent="-523521" lvl="5" marL="2743200">
              <a:spcBef>
                <a:spcPts val="0"/>
              </a:spcBef>
              <a:spcAft>
                <a:spcPts val="0"/>
              </a:spcAft>
              <a:buSzPts val="4644"/>
              <a:buChar char="■"/>
              <a:defRPr sz="4644"/>
            </a:lvl6pPr>
            <a:lvl7pPr indent="-523521" lvl="6" marL="3200400">
              <a:spcBef>
                <a:spcPts val="0"/>
              </a:spcBef>
              <a:spcAft>
                <a:spcPts val="0"/>
              </a:spcAft>
              <a:buSzPts val="4644"/>
              <a:buChar char="●"/>
              <a:defRPr sz="4644"/>
            </a:lvl7pPr>
            <a:lvl8pPr indent="-523521" lvl="7" marL="3657600">
              <a:spcBef>
                <a:spcPts val="0"/>
              </a:spcBef>
              <a:spcAft>
                <a:spcPts val="0"/>
              </a:spcAft>
              <a:buSzPts val="4644"/>
              <a:buChar char="○"/>
              <a:defRPr sz="4644"/>
            </a:lvl8pPr>
            <a:lvl9pPr indent="-523521" lvl="8" marL="4114800">
              <a:spcBef>
                <a:spcPts val="0"/>
              </a:spcBef>
              <a:spcAft>
                <a:spcPts val="0"/>
              </a:spcAft>
              <a:buSzPts val="4644"/>
              <a:buChar char="■"/>
              <a:defRPr sz="4644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0872900" y="8195378"/>
            <a:ext cx="8999700" cy="24294300"/>
          </a:xfrm>
          <a:prstGeom prst="rect">
            <a:avLst/>
          </a:prstGeom>
        </p:spPr>
        <p:txBody>
          <a:bodyPr anchorCtr="0" anchor="t" bIns="353850" lIns="353850" spcFirstLastPara="1" rIns="353850" wrap="square" tIns="353850">
            <a:normAutofit/>
          </a:bodyPr>
          <a:lstStyle>
            <a:lvl1pPr indent="-572676" lvl="0" marL="457200">
              <a:spcBef>
                <a:spcPts val="0"/>
              </a:spcBef>
              <a:spcAft>
                <a:spcPts val="0"/>
              </a:spcAft>
              <a:buSzPts val="5419"/>
              <a:buChar char="●"/>
              <a:defRPr sz="5418"/>
            </a:lvl1pPr>
            <a:lvl2pPr indent="-523521" lvl="1" marL="914400">
              <a:spcBef>
                <a:spcPts val="0"/>
              </a:spcBef>
              <a:spcAft>
                <a:spcPts val="0"/>
              </a:spcAft>
              <a:buSzPts val="4644"/>
              <a:buChar char="○"/>
              <a:defRPr sz="4644"/>
            </a:lvl2pPr>
            <a:lvl3pPr indent="-523521" lvl="2" marL="1371600">
              <a:spcBef>
                <a:spcPts val="0"/>
              </a:spcBef>
              <a:spcAft>
                <a:spcPts val="0"/>
              </a:spcAft>
              <a:buSzPts val="4644"/>
              <a:buChar char="■"/>
              <a:defRPr sz="4644"/>
            </a:lvl3pPr>
            <a:lvl4pPr indent="-523521" lvl="3" marL="1828800">
              <a:spcBef>
                <a:spcPts val="0"/>
              </a:spcBef>
              <a:spcAft>
                <a:spcPts val="0"/>
              </a:spcAft>
              <a:buSzPts val="4644"/>
              <a:buChar char="●"/>
              <a:defRPr sz="4644"/>
            </a:lvl4pPr>
            <a:lvl5pPr indent="-523521" lvl="4" marL="2286000">
              <a:spcBef>
                <a:spcPts val="0"/>
              </a:spcBef>
              <a:spcAft>
                <a:spcPts val="0"/>
              </a:spcAft>
              <a:buSzPts val="4644"/>
              <a:buChar char="○"/>
              <a:defRPr sz="4644"/>
            </a:lvl5pPr>
            <a:lvl6pPr indent="-523521" lvl="5" marL="2743200">
              <a:spcBef>
                <a:spcPts val="0"/>
              </a:spcBef>
              <a:spcAft>
                <a:spcPts val="0"/>
              </a:spcAft>
              <a:buSzPts val="4644"/>
              <a:buChar char="■"/>
              <a:defRPr sz="4644"/>
            </a:lvl6pPr>
            <a:lvl7pPr indent="-523521" lvl="6" marL="3200400">
              <a:spcBef>
                <a:spcPts val="0"/>
              </a:spcBef>
              <a:spcAft>
                <a:spcPts val="0"/>
              </a:spcAft>
              <a:buSzPts val="4644"/>
              <a:buChar char="●"/>
              <a:defRPr sz="4644"/>
            </a:lvl7pPr>
            <a:lvl8pPr indent="-523521" lvl="7" marL="3657600">
              <a:spcBef>
                <a:spcPts val="0"/>
              </a:spcBef>
              <a:spcAft>
                <a:spcPts val="0"/>
              </a:spcAft>
              <a:buSzPts val="4644"/>
              <a:buChar char="○"/>
              <a:defRPr sz="4644"/>
            </a:lvl8pPr>
            <a:lvl9pPr indent="-523521" lvl="8" marL="4114800">
              <a:spcBef>
                <a:spcPts val="0"/>
              </a:spcBef>
              <a:spcAft>
                <a:spcPts val="0"/>
              </a:spcAft>
              <a:buSzPts val="4644"/>
              <a:buChar char="■"/>
              <a:defRPr sz="4644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9063030" y="33160653"/>
            <a:ext cx="1234500" cy="2799000"/>
          </a:xfrm>
          <a:prstGeom prst="rect">
            <a:avLst/>
          </a:prstGeom>
        </p:spPr>
        <p:txBody>
          <a:bodyPr anchorCtr="0" anchor="ctr" bIns="353850" lIns="353850" spcFirstLastPara="1" rIns="353850" wrap="square" tIns="353850">
            <a:normAutofit/>
          </a:bodyPr>
          <a:lstStyle>
            <a:lvl1pPr lvl="0">
              <a:buNone/>
              <a:defRPr sz="3870"/>
            </a:lvl1pPr>
            <a:lvl2pPr lvl="1">
              <a:buNone/>
              <a:defRPr sz="3870"/>
            </a:lvl2pPr>
            <a:lvl3pPr lvl="2">
              <a:buNone/>
              <a:defRPr sz="3870"/>
            </a:lvl3pPr>
            <a:lvl4pPr lvl="3">
              <a:buNone/>
              <a:defRPr sz="3870"/>
            </a:lvl4pPr>
            <a:lvl5pPr lvl="4">
              <a:buNone/>
              <a:defRPr sz="3870"/>
            </a:lvl5pPr>
            <a:lvl6pPr lvl="5">
              <a:buNone/>
              <a:defRPr sz="3870"/>
            </a:lvl6pPr>
            <a:lvl7pPr lvl="6">
              <a:buNone/>
              <a:defRPr sz="3870"/>
            </a:lvl7pPr>
            <a:lvl8pPr lvl="7">
              <a:buNone/>
              <a:defRPr sz="3870"/>
            </a:lvl8pPr>
            <a:lvl9pPr lvl="8">
              <a:buNone/>
              <a:defRPr sz="387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701325" y="3164622"/>
            <a:ext cx="19171200" cy="4072500"/>
          </a:xfrm>
          <a:prstGeom prst="rect">
            <a:avLst/>
          </a:prstGeom>
        </p:spPr>
        <p:txBody>
          <a:bodyPr anchorCtr="0" anchor="t" bIns="353850" lIns="353850" spcFirstLastPara="1" rIns="353850" wrap="square" tIns="353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1pPr>
            <a:lvl2pPr lvl="1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2pPr>
            <a:lvl3pPr lvl="2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3pPr>
            <a:lvl4pPr lvl="3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4pPr>
            <a:lvl5pPr lvl="4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5pPr>
            <a:lvl6pPr lvl="5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6pPr>
            <a:lvl7pPr lvl="6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7pPr>
            <a:lvl8pPr lvl="7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8pPr>
            <a:lvl9pPr lvl="8">
              <a:spcBef>
                <a:spcPts val="0"/>
              </a:spcBef>
              <a:spcAft>
                <a:spcPts val="0"/>
              </a:spcAft>
              <a:buSzPts val="10837"/>
              <a:buNone/>
              <a:defRPr sz="10837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9063030" y="33160653"/>
            <a:ext cx="1234500" cy="2799000"/>
          </a:xfrm>
          <a:prstGeom prst="rect">
            <a:avLst/>
          </a:prstGeom>
        </p:spPr>
        <p:txBody>
          <a:bodyPr anchorCtr="0" anchor="ctr" bIns="353850" lIns="353850" spcFirstLastPara="1" rIns="353850" wrap="square" tIns="353850">
            <a:normAutofit/>
          </a:bodyPr>
          <a:lstStyle>
            <a:lvl1pPr lvl="0">
              <a:buNone/>
              <a:defRPr sz="3870"/>
            </a:lvl1pPr>
            <a:lvl2pPr lvl="1">
              <a:buNone/>
              <a:defRPr sz="3870"/>
            </a:lvl2pPr>
            <a:lvl3pPr lvl="2">
              <a:buNone/>
              <a:defRPr sz="3870"/>
            </a:lvl3pPr>
            <a:lvl4pPr lvl="3">
              <a:buNone/>
              <a:defRPr sz="3870"/>
            </a:lvl4pPr>
            <a:lvl5pPr lvl="4">
              <a:buNone/>
              <a:defRPr sz="3870"/>
            </a:lvl5pPr>
            <a:lvl6pPr lvl="5">
              <a:buNone/>
              <a:defRPr sz="3870"/>
            </a:lvl6pPr>
            <a:lvl7pPr lvl="6">
              <a:buNone/>
              <a:defRPr sz="3870"/>
            </a:lvl7pPr>
            <a:lvl8pPr lvl="7">
              <a:buNone/>
              <a:defRPr sz="3870"/>
            </a:lvl8pPr>
            <a:lvl9pPr lvl="8">
              <a:buNone/>
              <a:defRPr sz="387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701325" y="3950933"/>
            <a:ext cx="6318000" cy="5373900"/>
          </a:xfrm>
          <a:prstGeom prst="rect">
            <a:avLst/>
          </a:prstGeom>
        </p:spPr>
        <p:txBody>
          <a:bodyPr anchorCtr="0" anchor="b" bIns="353850" lIns="353850" spcFirstLastPara="1" rIns="353850" wrap="square" tIns="353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1pPr>
            <a:lvl2pPr lvl="1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2pPr>
            <a:lvl3pPr lvl="2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3pPr>
            <a:lvl4pPr lvl="3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4pPr>
            <a:lvl5pPr lvl="4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5pPr>
            <a:lvl6pPr lvl="5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6pPr>
            <a:lvl7pPr lvl="6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7pPr>
            <a:lvl8pPr lvl="7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8pPr>
            <a:lvl9pPr lvl="8">
              <a:spcBef>
                <a:spcPts val="0"/>
              </a:spcBef>
              <a:spcAft>
                <a:spcPts val="0"/>
              </a:spcAft>
              <a:buSzPts val="9289"/>
              <a:buNone/>
              <a:defRPr sz="9288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701325" y="9881600"/>
            <a:ext cx="6318000" cy="22609200"/>
          </a:xfrm>
          <a:prstGeom prst="rect">
            <a:avLst/>
          </a:prstGeom>
        </p:spPr>
        <p:txBody>
          <a:bodyPr anchorCtr="0" anchor="t" bIns="353850" lIns="353850" spcFirstLastPara="1" rIns="353850" wrap="square" tIns="353850">
            <a:normAutofit/>
          </a:bodyPr>
          <a:lstStyle>
            <a:lvl1pPr indent="-523521" lvl="0" marL="457200">
              <a:spcBef>
                <a:spcPts val="0"/>
              </a:spcBef>
              <a:spcAft>
                <a:spcPts val="0"/>
              </a:spcAft>
              <a:buSzPts val="4644"/>
              <a:buChar char="●"/>
              <a:defRPr sz="4644"/>
            </a:lvl1pPr>
            <a:lvl2pPr indent="-523521" lvl="1" marL="914400">
              <a:spcBef>
                <a:spcPts val="0"/>
              </a:spcBef>
              <a:spcAft>
                <a:spcPts val="0"/>
              </a:spcAft>
              <a:buSzPts val="4644"/>
              <a:buChar char="○"/>
              <a:defRPr sz="4644"/>
            </a:lvl2pPr>
            <a:lvl3pPr indent="-523521" lvl="2" marL="1371600">
              <a:spcBef>
                <a:spcPts val="0"/>
              </a:spcBef>
              <a:spcAft>
                <a:spcPts val="0"/>
              </a:spcAft>
              <a:buSzPts val="4644"/>
              <a:buChar char="■"/>
              <a:defRPr sz="4644"/>
            </a:lvl3pPr>
            <a:lvl4pPr indent="-523521" lvl="3" marL="1828800">
              <a:spcBef>
                <a:spcPts val="0"/>
              </a:spcBef>
              <a:spcAft>
                <a:spcPts val="0"/>
              </a:spcAft>
              <a:buSzPts val="4644"/>
              <a:buChar char="●"/>
              <a:defRPr sz="4644"/>
            </a:lvl4pPr>
            <a:lvl5pPr indent="-523521" lvl="4" marL="2286000">
              <a:spcBef>
                <a:spcPts val="0"/>
              </a:spcBef>
              <a:spcAft>
                <a:spcPts val="0"/>
              </a:spcAft>
              <a:buSzPts val="4644"/>
              <a:buChar char="○"/>
              <a:defRPr sz="4644"/>
            </a:lvl5pPr>
            <a:lvl6pPr indent="-523521" lvl="5" marL="2743200">
              <a:spcBef>
                <a:spcPts val="0"/>
              </a:spcBef>
              <a:spcAft>
                <a:spcPts val="0"/>
              </a:spcAft>
              <a:buSzPts val="4644"/>
              <a:buChar char="■"/>
              <a:defRPr sz="4644"/>
            </a:lvl6pPr>
            <a:lvl7pPr indent="-523521" lvl="6" marL="3200400">
              <a:spcBef>
                <a:spcPts val="0"/>
              </a:spcBef>
              <a:spcAft>
                <a:spcPts val="0"/>
              </a:spcAft>
              <a:buSzPts val="4644"/>
              <a:buChar char="●"/>
              <a:defRPr sz="4644"/>
            </a:lvl7pPr>
            <a:lvl8pPr indent="-523521" lvl="7" marL="3657600">
              <a:spcBef>
                <a:spcPts val="0"/>
              </a:spcBef>
              <a:spcAft>
                <a:spcPts val="0"/>
              </a:spcAft>
              <a:buSzPts val="4644"/>
              <a:buChar char="○"/>
              <a:defRPr sz="4644"/>
            </a:lvl8pPr>
            <a:lvl9pPr indent="-523521" lvl="8" marL="4114800">
              <a:spcBef>
                <a:spcPts val="0"/>
              </a:spcBef>
              <a:spcAft>
                <a:spcPts val="0"/>
              </a:spcAft>
              <a:buSzPts val="4644"/>
              <a:buChar char="■"/>
              <a:defRPr sz="4644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9063030" y="33160653"/>
            <a:ext cx="1234500" cy="2799000"/>
          </a:xfrm>
          <a:prstGeom prst="rect">
            <a:avLst/>
          </a:prstGeom>
        </p:spPr>
        <p:txBody>
          <a:bodyPr anchorCtr="0" anchor="ctr" bIns="353850" lIns="353850" spcFirstLastPara="1" rIns="353850" wrap="square" tIns="353850">
            <a:normAutofit/>
          </a:bodyPr>
          <a:lstStyle>
            <a:lvl1pPr lvl="0">
              <a:buNone/>
              <a:defRPr sz="3870"/>
            </a:lvl1pPr>
            <a:lvl2pPr lvl="1">
              <a:buNone/>
              <a:defRPr sz="3870"/>
            </a:lvl2pPr>
            <a:lvl3pPr lvl="2">
              <a:buNone/>
              <a:defRPr sz="3870"/>
            </a:lvl3pPr>
            <a:lvl4pPr lvl="3">
              <a:buNone/>
              <a:defRPr sz="3870"/>
            </a:lvl4pPr>
            <a:lvl5pPr lvl="4">
              <a:buNone/>
              <a:defRPr sz="3870"/>
            </a:lvl5pPr>
            <a:lvl6pPr lvl="5">
              <a:buNone/>
              <a:defRPr sz="3870"/>
            </a:lvl6pPr>
            <a:lvl7pPr lvl="6">
              <a:buNone/>
              <a:defRPr sz="3870"/>
            </a:lvl7pPr>
            <a:lvl8pPr lvl="7">
              <a:buNone/>
              <a:defRPr sz="3870"/>
            </a:lvl8pPr>
            <a:lvl9pPr lvl="8">
              <a:buNone/>
              <a:defRPr sz="387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103063" y="3201067"/>
            <a:ext cx="14327700" cy="29090100"/>
          </a:xfrm>
          <a:prstGeom prst="rect">
            <a:avLst/>
          </a:prstGeom>
        </p:spPr>
        <p:txBody>
          <a:bodyPr anchorCtr="0" anchor="ctr" bIns="353850" lIns="353850" spcFirstLastPara="1" rIns="353850" wrap="square" tIns="353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78"/>
              <a:buNone/>
              <a:defRPr sz="18577"/>
            </a:lvl1pPr>
            <a:lvl2pPr lvl="1">
              <a:spcBef>
                <a:spcPts val="0"/>
              </a:spcBef>
              <a:spcAft>
                <a:spcPts val="0"/>
              </a:spcAft>
              <a:buSzPts val="18578"/>
              <a:buNone/>
              <a:defRPr sz="18577"/>
            </a:lvl2pPr>
            <a:lvl3pPr lvl="2">
              <a:spcBef>
                <a:spcPts val="0"/>
              </a:spcBef>
              <a:spcAft>
                <a:spcPts val="0"/>
              </a:spcAft>
              <a:buSzPts val="18578"/>
              <a:buNone/>
              <a:defRPr sz="18577"/>
            </a:lvl3pPr>
            <a:lvl4pPr lvl="3">
              <a:spcBef>
                <a:spcPts val="0"/>
              </a:spcBef>
              <a:spcAft>
                <a:spcPts val="0"/>
              </a:spcAft>
              <a:buSzPts val="18578"/>
              <a:buNone/>
              <a:defRPr sz="18577"/>
            </a:lvl4pPr>
            <a:lvl5pPr lvl="4">
              <a:spcBef>
                <a:spcPts val="0"/>
              </a:spcBef>
              <a:spcAft>
                <a:spcPts val="0"/>
              </a:spcAft>
              <a:buSzPts val="18578"/>
              <a:buNone/>
              <a:defRPr sz="18577"/>
            </a:lvl5pPr>
            <a:lvl6pPr lvl="5">
              <a:spcBef>
                <a:spcPts val="0"/>
              </a:spcBef>
              <a:spcAft>
                <a:spcPts val="0"/>
              </a:spcAft>
              <a:buSzPts val="18578"/>
              <a:buNone/>
              <a:defRPr sz="18577"/>
            </a:lvl6pPr>
            <a:lvl7pPr lvl="6">
              <a:spcBef>
                <a:spcPts val="0"/>
              </a:spcBef>
              <a:spcAft>
                <a:spcPts val="0"/>
              </a:spcAft>
              <a:buSzPts val="18578"/>
              <a:buNone/>
              <a:defRPr sz="18577"/>
            </a:lvl7pPr>
            <a:lvl8pPr lvl="7">
              <a:spcBef>
                <a:spcPts val="0"/>
              </a:spcBef>
              <a:spcAft>
                <a:spcPts val="0"/>
              </a:spcAft>
              <a:buSzPts val="18578"/>
              <a:buNone/>
              <a:defRPr sz="18577"/>
            </a:lvl8pPr>
            <a:lvl9pPr lvl="8">
              <a:spcBef>
                <a:spcPts val="0"/>
              </a:spcBef>
              <a:spcAft>
                <a:spcPts val="0"/>
              </a:spcAft>
              <a:buSzPts val="18578"/>
              <a:buNone/>
              <a:defRPr sz="18577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9063030" y="33160653"/>
            <a:ext cx="1234500" cy="2799000"/>
          </a:xfrm>
          <a:prstGeom prst="rect">
            <a:avLst/>
          </a:prstGeom>
        </p:spPr>
        <p:txBody>
          <a:bodyPr anchorCtr="0" anchor="ctr" bIns="353850" lIns="353850" spcFirstLastPara="1" rIns="353850" wrap="square" tIns="353850">
            <a:normAutofit/>
          </a:bodyPr>
          <a:lstStyle>
            <a:lvl1pPr lvl="0">
              <a:buNone/>
              <a:defRPr sz="3870"/>
            </a:lvl1pPr>
            <a:lvl2pPr lvl="1">
              <a:buNone/>
              <a:defRPr sz="3870"/>
            </a:lvl2pPr>
            <a:lvl3pPr lvl="2">
              <a:buNone/>
              <a:defRPr sz="3870"/>
            </a:lvl3pPr>
            <a:lvl4pPr lvl="3">
              <a:buNone/>
              <a:defRPr sz="3870"/>
            </a:lvl4pPr>
            <a:lvl5pPr lvl="4">
              <a:buNone/>
              <a:defRPr sz="3870"/>
            </a:lvl5pPr>
            <a:lvl6pPr lvl="5">
              <a:buNone/>
              <a:defRPr sz="3870"/>
            </a:lvl6pPr>
            <a:lvl7pPr lvl="6">
              <a:buNone/>
              <a:defRPr sz="3870"/>
            </a:lvl7pPr>
            <a:lvl8pPr lvl="7">
              <a:buNone/>
              <a:defRPr sz="3870"/>
            </a:lvl8pPr>
            <a:lvl9pPr lvl="8">
              <a:buNone/>
              <a:defRPr sz="387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0287000" y="-889"/>
            <a:ext cx="10287000" cy="36576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3850" lIns="353850" spcFirstLastPara="1" rIns="353850" wrap="square" tIns="353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597375" y="8769244"/>
            <a:ext cx="9101700" cy="10540800"/>
          </a:xfrm>
          <a:prstGeom prst="rect">
            <a:avLst/>
          </a:prstGeom>
        </p:spPr>
        <p:txBody>
          <a:bodyPr anchorCtr="0" anchor="b" bIns="353850" lIns="353850" spcFirstLastPara="1" rIns="353850" wrap="square" tIns="353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56"/>
              <a:buNone/>
              <a:defRPr sz="16255"/>
            </a:lvl1pPr>
            <a:lvl2pPr lvl="1" algn="ctr">
              <a:spcBef>
                <a:spcPts val="0"/>
              </a:spcBef>
              <a:spcAft>
                <a:spcPts val="0"/>
              </a:spcAft>
              <a:buSzPts val="16256"/>
              <a:buNone/>
              <a:defRPr sz="16255"/>
            </a:lvl2pPr>
            <a:lvl3pPr lvl="2" algn="ctr">
              <a:spcBef>
                <a:spcPts val="0"/>
              </a:spcBef>
              <a:spcAft>
                <a:spcPts val="0"/>
              </a:spcAft>
              <a:buSzPts val="16256"/>
              <a:buNone/>
              <a:defRPr sz="16255"/>
            </a:lvl3pPr>
            <a:lvl4pPr lvl="3" algn="ctr">
              <a:spcBef>
                <a:spcPts val="0"/>
              </a:spcBef>
              <a:spcAft>
                <a:spcPts val="0"/>
              </a:spcAft>
              <a:buSzPts val="16256"/>
              <a:buNone/>
              <a:defRPr sz="16255"/>
            </a:lvl4pPr>
            <a:lvl5pPr lvl="4" algn="ctr">
              <a:spcBef>
                <a:spcPts val="0"/>
              </a:spcBef>
              <a:spcAft>
                <a:spcPts val="0"/>
              </a:spcAft>
              <a:buSzPts val="16256"/>
              <a:buNone/>
              <a:defRPr sz="16255"/>
            </a:lvl5pPr>
            <a:lvl6pPr lvl="5" algn="ctr">
              <a:spcBef>
                <a:spcPts val="0"/>
              </a:spcBef>
              <a:spcAft>
                <a:spcPts val="0"/>
              </a:spcAft>
              <a:buSzPts val="16256"/>
              <a:buNone/>
              <a:defRPr sz="16255"/>
            </a:lvl6pPr>
            <a:lvl7pPr lvl="6" algn="ctr">
              <a:spcBef>
                <a:spcPts val="0"/>
              </a:spcBef>
              <a:spcAft>
                <a:spcPts val="0"/>
              </a:spcAft>
              <a:buSzPts val="16256"/>
              <a:buNone/>
              <a:defRPr sz="16255"/>
            </a:lvl7pPr>
            <a:lvl8pPr lvl="7" algn="ctr">
              <a:spcBef>
                <a:spcPts val="0"/>
              </a:spcBef>
              <a:spcAft>
                <a:spcPts val="0"/>
              </a:spcAft>
              <a:buSzPts val="16256"/>
              <a:buNone/>
              <a:defRPr sz="16255"/>
            </a:lvl8pPr>
            <a:lvl9pPr lvl="8" algn="ctr">
              <a:spcBef>
                <a:spcPts val="0"/>
              </a:spcBef>
              <a:spcAft>
                <a:spcPts val="0"/>
              </a:spcAft>
              <a:buSzPts val="16256"/>
              <a:buNone/>
              <a:defRPr sz="16255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597375" y="19932978"/>
            <a:ext cx="9101700" cy="8782800"/>
          </a:xfrm>
          <a:prstGeom prst="rect">
            <a:avLst/>
          </a:prstGeom>
        </p:spPr>
        <p:txBody>
          <a:bodyPr anchorCtr="0" anchor="t" bIns="353850" lIns="353850" spcFirstLastPara="1" rIns="353850" wrap="square" tIns="353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28"/>
              <a:buNone/>
              <a:defRPr sz="8127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1113875" y="5148978"/>
            <a:ext cx="8633400" cy="26276400"/>
          </a:xfrm>
          <a:prstGeom prst="rect">
            <a:avLst/>
          </a:prstGeom>
        </p:spPr>
        <p:txBody>
          <a:bodyPr anchorCtr="0" anchor="ctr" bIns="353850" lIns="353850" spcFirstLastPara="1" rIns="353850" wrap="square" tIns="353850">
            <a:normAutofit/>
          </a:bodyPr>
          <a:lstStyle>
            <a:lvl1pPr indent="-670983" lvl="0" marL="457200">
              <a:spcBef>
                <a:spcPts val="0"/>
              </a:spcBef>
              <a:spcAft>
                <a:spcPts val="0"/>
              </a:spcAft>
              <a:buSzPts val="6967"/>
              <a:buChar char="●"/>
              <a:defRPr sz="6966"/>
            </a:lvl1pPr>
            <a:lvl2pPr indent="-572676" lvl="1" marL="914400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5418"/>
            </a:lvl2pPr>
            <a:lvl3pPr indent="-572676" lvl="2" marL="1371600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5418"/>
            </a:lvl3pPr>
            <a:lvl4pPr indent="-572676" lvl="3" marL="1828800">
              <a:spcBef>
                <a:spcPts val="0"/>
              </a:spcBef>
              <a:spcAft>
                <a:spcPts val="0"/>
              </a:spcAft>
              <a:buSzPts val="5419"/>
              <a:buChar char="●"/>
              <a:defRPr sz="5418"/>
            </a:lvl4pPr>
            <a:lvl5pPr indent="-572676" lvl="4" marL="2286000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5418"/>
            </a:lvl5pPr>
            <a:lvl6pPr indent="-572676" lvl="5" marL="2743200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5418"/>
            </a:lvl6pPr>
            <a:lvl7pPr indent="-572676" lvl="6" marL="3200400">
              <a:spcBef>
                <a:spcPts val="0"/>
              </a:spcBef>
              <a:spcAft>
                <a:spcPts val="0"/>
              </a:spcAft>
              <a:buSzPts val="5419"/>
              <a:buChar char="●"/>
              <a:defRPr sz="5418"/>
            </a:lvl7pPr>
            <a:lvl8pPr indent="-572676" lvl="7" marL="3657600">
              <a:spcBef>
                <a:spcPts val="0"/>
              </a:spcBef>
              <a:spcAft>
                <a:spcPts val="0"/>
              </a:spcAft>
              <a:buSzPts val="5419"/>
              <a:buChar char="○"/>
              <a:defRPr sz="5418"/>
            </a:lvl8pPr>
            <a:lvl9pPr indent="-572675" lvl="8" marL="4114800">
              <a:spcBef>
                <a:spcPts val="0"/>
              </a:spcBef>
              <a:spcAft>
                <a:spcPts val="0"/>
              </a:spcAft>
              <a:buSzPts val="5419"/>
              <a:buChar char="■"/>
              <a:defRPr sz="5418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9063030" y="33160653"/>
            <a:ext cx="1234500" cy="2799000"/>
          </a:xfrm>
          <a:prstGeom prst="rect">
            <a:avLst/>
          </a:prstGeom>
        </p:spPr>
        <p:txBody>
          <a:bodyPr anchorCtr="0" anchor="ctr" bIns="353850" lIns="353850" spcFirstLastPara="1" rIns="353850" wrap="square" tIns="353850">
            <a:normAutofit/>
          </a:bodyPr>
          <a:lstStyle>
            <a:lvl1pPr lvl="0">
              <a:buNone/>
              <a:defRPr sz="3870"/>
            </a:lvl1pPr>
            <a:lvl2pPr lvl="1">
              <a:buNone/>
              <a:defRPr sz="3870"/>
            </a:lvl2pPr>
            <a:lvl3pPr lvl="2">
              <a:buNone/>
              <a:defRPr sz="3870"/>
            </a:lvl3pPr>
            <a:lvl4pPr lvl="3">
              <a:buNone/>
              <a:defRPr sz="3870"/>
            </a:lvl4pPr>
            <a:lvl5pPr lvl="4">
              <a:buNone/>
              <a:defRPr sz="3870"/>
            </a:lvl5pPr>
            <a:lvl6pPr lvl="5">
              <a:buNone/>
              <a:defRPr sz="3870"/>
            </a:lvl6pPr>
            <a:lvl7pPr lvl="6">
              <a:buNone/>
              <a:defRPr sz="3870"/>
            </a:lvl7pPr>
            <a:lvl8pPr lvl="7">
              <a:buNone/>
              <a:defRPr sz="3870"/>
            </a:lvl8pPr>
            <a:lvl9pPr lvl="8">
              <a:buNone/>
              <a:defRPr sz="387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701325" y="30084089"/>
            <a:ext cx="13497300" cy="4302900"/>
          </a:xfrm>
          <a:prstGeom prst="rect">
            <a:avLst/>
          </a:prstGeom>
        </p:spPr>
        <p:txBody>
          <a:bodyPr anchorCtr="0" anchor="ctr" bIns="353850" lIns="353850" spcFirstLastPara="1" rIns="353850" wrap="square" tIns="3538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67"/>
              <a:buNone/>
              <a:defRPr sz="6966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9063030" y="33160653"/>
            <a:ext cx="1234500" cy="2799000"/>
          </a:xfrm>
          <a:prstGeom prst="rect">
            <a:avLst/>
          </a:prstGeom>
        </p:spPr>
        <p:txBody>
          <a:bodyPr anchorCtr="0" anchor="ctr" bIns="353850" lIns="353850" spcFirstLastPara="1" rIns="353850" wrap="square" tIns="353850">
            <a:normAutofit/>
          </a:bodyPr>
          <a:lstStyle>
            <a:lvl1pPr lvl="0">
              <a:buNone/>
              <a:defRPr sz="3870"/>
            </a:lvl1pPr>
            <a:lvl2pPr lvl="1">
              <a:buNone/>
              <a:defRPr sz="3870"/>
            </a:lvl2pPr>
            <a:lvl3pPr lvl="2">
              <a:buNone/>
              <a:defRPr sz="3870"/>
            </a:lvl3pPr>
            <a:lvl4pPr lvl="3">
              <a:buNone/>
              <a:defRPr sz="3870"/>
            </a:lvl4pPr>
            <a:lvl5pPr lvl="4">
              <a:buNone/>
              <a:defRPr sz="3870"/>
            </a:lvl5pPr>
            <a:lvl6pPr lvl="5">
              <a:buNone/>
              <a:defRPr sz="3870"/>
            </a:lvl6pPr>
            <a:lvl7pPr lvl="6">
              <a:buNone/>
              <a:defRPr sz="3870"/>
            </a:lvl7pPr>
            <a:lvl8pPr lvl="7">
              <a:buNone/>
              <a:defRPr sz="3870"/>
            </a:lvl8pPr>
            <a:lvl9pPr lvl="8">
              <a:buNone/>
              <a:defRPr sz="387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01325" y="3164622"/>
            <a:ext cx="19171200" cy="4072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3850" lIns="353850" spcFirstLastPara="1" rIns="353850" wrap="square" tIns="353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7"/>
              <a:buNone/>
              <a:defRPr sz="10837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7"/>
              <a:buNone/>
              <a:defRPr sz="10837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7"/>
              <a:buNone/>
              <a:defRPr sz="10837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7"/>
              <a:buNone/>
              <a:defRPr sz="10837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7"/>
              <a:buNone/>
              <a:defRPr sz="10837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7"/>
              <a:buNone/>
              <a:defRPr sz="10837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7"/>
              <a:buNone/>
              <a:defRPr sz="10837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7"/>
              <a:buNone/>
              <a:defRPr sz="10837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37"/>
              <a:buNone/>
              <a:defRPr sz="10837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701325" y="8195378"/>
            <a:ext cx="19171200" cy="24294300"/>
          </a:xfrm>
          <a:prstGeom prst="rect">
            <a:avLst/>
          </a:prstGeom>
          <a:noFill/>
          <a:ln>
            <a:noFill/>
          </a:ln>
        </p:spPr>
        <p:txBody>
          <a:bodyPr anchorCtr="0" anchor="t" bIns="353850" lIns="353850" spcFirstLastPara="1" rIns="353850" wrap="square" tIns="353850">
            <a:normAutofit/>
          </a:bodyPr>
          <a:lstStyle>
            <a:lvl1pPr indent="-670983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67"/>
              <a:buChar char="●"/>
              <a:defRPr sz="6966">
                <a:solidFill>
                  <a:schemeClr val="dk2"/>
                </a:solidFill>
              </a:defRPr>
            </a:lvl1pPr>
            <a:lvl2pPr indent="-572676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19"/>
              <a:buChar char="○"/>
              <a:defRPr sz="5418">
                <a:solidFill>
                  <a:schemeClr val="dk2"/>
                </a:solidFill>
              </a:defRPr>
            </a:lvl2pPr>
            <a:lvl3pPr indent="-572676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19"/>
              <a:buChar char="■"/>
              <a:defRPr sz="5418">
                <a:solidFill>
                  <a:schemeClr val="dk2"/>
                </a:solidFill>
              </a:defRPr>
            </a:lvl3pPr>
            <a:lvl4pPr indent="-572676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19"/>
              <a:buChar char="●"/>
              <a:defRPr sz="5418">
                <a:solidFill>
                  <a:schemeClr val="dk2"/>
                </a:solidFill>
              </a:defRPr>
            </a:lvl4pPr>
            <a:lvl5pPr indent="-572676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19"/>
              <a:buChar char="○"/>
              <a:defRPr sz="5418">
                <a:solidFill>
                  <a:schemeClr val="dk2"/>
                </a:solidFill>
              </a:defRPr>
            </a:lvl5pPr>
            <a:lvl6pPr indent="-572676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19"/>
              <a:buChar char="■"/>
              <a:defRPr sz="5418">
                <a:solidFill>
                  <a:schemeClr val="dk2"/>
                </a:solidFill>
              </a:defRPr>
            </a:lvl6pPr>
            <a:lvl7pPr indent="-572676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19"/>
              <a:buChar char="●"/>
              <a:defRPr sz="5418">
                <a:solidFill>
                  <a:schemeClr val="dk2"/>
                </a:solidFill>
              </a:defRPr>
            </a:lvl7pPr>
            <a:lvl8pPr indent="-572676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19"/>
              <a:buChar char="○"/>
              <a:defRPr sz="5418">
                <a:solidFill>
                  <a:schemeClr val="dk2"/>
                </a:solidFill>
              </a:defRPr>
            </a:lvl8pPr>
            <a:lvl9pPr indent="-572675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19"/>
              <a:buChar char="■"/>
              <a:defRPr sz="5418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9063030" y="33160653"/>
            <a:ext cx="1234500" cy="279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3850" lIns="353850" spcFirstLastPara="1" rIns="353850" wrap="square" tIns="353850">
            <a:normAutofit/>
          </a:bodyPr>
          <a:lstStyle>
            <a:lvl1pPr lvl="0" algn="r">
              <a:buNone/>
              <a:defRPr sz="3870">
                <a:solidFill>
                  <a:schemeClr val="dk2"/>
                </a:solidFill>
              </a:defRPr>
            </a:lvl1pPr>
            <a:lvl2pPr lvl="1" algn="r">
              <a:buNone/>
              <a:defRPr sz="3870">
                <a:solidFill>
                  <a:schemeClr val="dk2"/>
                </a:solidFill>
              </a:defRPr>
            </a:lvl2pPr>
            <a:lvl3pPr lvl="2" algn="r">
              <a:buNone/>
              <a:defRPr sz="3870">
                <a:solidFill>
                  <a:schemeClr val="dk2"/>
                </a:solidFill>
              </a:defRPr>
            </a:lvl3pPr>
            <a:lvl4pPr lvl="3" algn="r">
              <a:buNone/>
              <a:defRPr sz="3870">
                <a:solidFill>
                  <a:schemeClr val="dk2"/>
                </a:solidFill>
              </a:defRPr>
            </a:lvl4pPr>
            <a:lvl5pPr lvl="4" algn="r">
              <a:buNone/>
              <a:defRPr sz="3870">
                <a:solidFill>
                  <a:schemeClr val="dk2"/>
                </a:solidFill>
              </a:defRPr>
            </a:lvl5pPr>
            <a:lvl6pPr lvl="5" algn="r">
              <a:buNone/>
              <a:defRPr sz="3870">
                <a:solidFill>
                  <a:schemeClr val="dk2"/>
                </a:solidFill>
              </a:defRPr>
            </a:lvl6pPr>
            <a:lvl7pPr lvl="6" algn="r">
              <a:buNone/>
              <a:defRPr sz="3870">
                <a:solidFill>
                  <a:schemeClr val="dk2"/>
                </a:solidFill>
              </a:defRPr>
            </a:lvl7pPr>
            <a:lvl8pPr lvl="7" algn="r">
              <a:buNone/>
              <a:defRPr sz="3870">
                <a:solidFill>
                  <a:schemeClr val="dk2"/>
                </a:solidFill>
              </a:defRPr>
            </a:lvl8pPr>
            <a:lvl9pPr lvl="8" algn="r">
              <a:buNone/>
              <a:defRPr sz="387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SBPH_poste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18533"/>
            <a:ext cx="20574000" cy="365760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